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7" r:id="rId3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_rels/presentation.xml.rels><?xml version="1.0" encoding="UTF-8" standalone="yes"?>
<Relationships xmlns="http://schemas.openxmlformats.org/package/2006/relationships"><Relationship Id="rId6" Type="http://schemas.openxmlformats.org/officeDocument/2006/relationships/tableStyles" Target="tableStyles.xml"/><Relationship Id="rId5" Type="http://schemas.openxmlformats.org/officeDocument/2006/relationships/viewProps" Target="viewProps.xml"/><Relationship Id="rId4" Type="http://schemas.openxmlformats.org/officeDocument/2006/relationships/presProps" Target="presProps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image" Target="../media/image5.pn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